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59" r:id="rId5"/>
    <p:sldId id="260" r:id="rId6"/>
    <p:sldId id="304" r:id="rId7"/>
    <p:sldId id="303" r:id="rId8"/>
    <p:sldId id="301" r:id="rId9"/>
    <p:sldId id="306" r:id="rId10"/>
    <p:sldId id="302" r:id="rId11"/>
    <p:sldId id="307" r:id="rId12"/>
    <p:sldId id="298" r:id="rId13"/>
    <p:sldId id="299" r:id="rId14"/>
    <p:sldId id="268" r:id="rId15"/>
    <p:sldId id="276" r:id="rId16"/>
    <p:sldId id="308" r:id="rId17"/>
    <p:sldId id="278" r:id="rId18"/>
    <p:sldId id="279" r:id="rId19"/>
    <p:sldId id="280" r:id="rId20"/>
    <p:sldId id="281" r:id="rId21"/>
    <p:sldId id="283" r:id="rId22"/>
    <p:sldId id="292" r:id="rId23"/>
    <p:sldId id="289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5763"/>
            <a:ext cx="78867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0400" y="6172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Presented by: </a:t>
            </a:r>
            <a:r>
              <a:rPr lang="en-US" b="1" dirty="0" err="1" smtClean="0"/>
              <a:t>Pingal</a:t>
            </a:r>
            <a:r>
              <a:rPr lang="en-US" b="1" dirty="0" smtClean="0"/>
              <a:t> </a:t>
            </a:r>
            <a:r>
              <a:rPr lang="en-US" b="1" dirty="0" err="1" smtClean="0"/>
              <a:t>Sapkota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Forward Heuristic Search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Hoffmann’s metric FF planner </a:t>
            </a:r>
          </a:p>
          <a:p>
            <a:pPr lvl="1">
              <a:buFont typeface="Calibri" pitchFamily="34" charset="0"/>
              <a:buChar char="–"/>
            </a:pPr>
            <a:r>
              <a:rPr lang="en-US" sz="2400" i="1" dirty="0" smtClean="0"/>
              <a:t>Enhanced hill climbing (EHS)</a:t>
            </a:r>
          </a:p>
          <a:p>
            <a:pPr lvl="1">
              <a:buFont typeface="Calibri" pitchFamily="34" charset="0"/>
              <a:buChar char="–"/>
            </a:pPr>
            <a:r>
              <a:rPr lang="en-US" sz="2400" i="1" dirty="0" smtClean="0"/>
              <a:t>Breadth first search (BFS)</a:t>
            </a:r>
          </a:p>
          <a:p>
            <a:r>
              <a:rPr lang="en-US" i="1" dirty="0" smtClean="0"/>
              <a:t>Ignores </a:t>
            </a:r>
            <a:r>
              <a:rPr lang="en-US" i="1" dirty="0" err="1" smtClean="0"/>
              <a:t>mutexes</a:t>
            </a:r>
            <a:endParaRPr lang="en-US" i="1" dirty="0" smtClean="0"/>
          </a:p>
          <a:p>
            <a:r>
              <a:rPr lang="en-US" i="1" dirty="0" smtClean="0"/>
              <a:t>Very effective </a:t>
            </a:r>
            <a:r>
              <a:rPr lang="en-US" i="1" dirty="0" smtClean="0"/>
              <a:t>for </a:t>
            </a:r>
            <a:r>
              <a:rPr lang="en-US" i="1" dirty="0" smtClean="0"/>
              <a:t>many domains</a:t>
            </a:r>
          </a:p>
          <a:p>
            <a:pPr lvl="1">
              <a:buNone/>
            </a:pPr>
            <a:endParaRPr lang="en-US" sz="2400" i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685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Classical Planning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81000"/>
            <a:ext cx="7886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33</Words>
  <Application>Microsoft Office PowerPoint</Application>
  <PresentationFormat>On-screen Show (4:3)</PresentationFormat>
  <Paragraphs>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Forward Heuristic Search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train00</cp:lastModifiedBy>
  <cp:revision>11</cp:revision>
  <dcterms:created xsi:type="dcterms:W3CDTF">2006-08-16T00:00:00Z</dcterms:created>
  <dcterms:modified xsi:type="dcterms:W3CDTF">2012-12-03T14:03:20Z</dcterms:modified>
</cp:coreProperties>
</file>